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5" Type="http://schemas.openxmlformats.org/officeDocument/2006/relationships/slide" Target="slides/slide2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7" name="Google Shape;147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5" name="Google Shape;155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63" name="Google Shape;163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1" name="Google Shape;171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9" name="Google Shape;179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87" name="Google Shape;187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95" name="Google Shape;195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dcb477a7fe_0_1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dcb477a7fe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dcb477a7fe_0_2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dcb477a7fe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16" name="Google Shape;216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9" name="Google Shape;89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dcb477a7fe_0_3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dcb477a7fe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30" name="Google Shape;230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6" name="Google Shape;96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dcb477a7fe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dcb477a7f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dcb477a7fe_0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dcb477a7f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dcb477a7fe_0_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dcb477a7f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4" name="Google Shape;124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1" name="Google Shape;131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9" name="Google Shape;139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Relationship Id="rId4" Type="http://schemas.openxmlformats.org/officeDocument/2006/relationships/image" Target="../media/image2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3.png"/><Relationship Id="rId4" Type="http://schemas.openxmlformats.org/officeDocument/2006/relationships/image" Target="../media/image2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1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0.png"/><Relationship Id="rId4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Relationship Id="rId4" Type="http://schemas.openxmlformats.org/officeDocument/2006/relationships/image" Target="../media/image1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3"/>
          <p:cNvPicPr preferRelativeResize="0"/>
          <p:nvPr/>
        </p:nvPicPr>
        <p:blipFill rotWithShape="1">
          <a:blip r:embed="rId3">
            <a:alphaModFix/>
          </a:blip>
          <a:srcRect b="0" l="7576" r="7576" t="0"/>
          <a:stretch/>
        </p:blipFill>
        <p:spPr>
          <a:xfrm>
            <a:off x="0" y="0"/>
            <a:ext cx="12171677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3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</a:pPr>
            <a:r>
              <a:rPr lang="en-US">
                <a:solidFill>
                  <a:schemeClr val="lt1"/>
                </a:solidFill>
              </a:rPr>
              <a:t>Speed Parkour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1593050" y="338168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>
                <a:solidFill>
                  <a:schemeClr val="lt1"/>
                </a:solidFill>
              </a:rPr>
              <a:t>David Tsang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>
                <a:solidFill>
                  <a:schemeClr val="lt1"/>
                </a:solidFill>
              </a:rPr>
              <a:t>Blake Luo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>
                <a:solidFill>
                  <a:schemeClr val="lt1"/>
                </a:solidFill>
              </a:rPr>
              <a:t>TPS Parkour Game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Tube - Fire</a:t>
            </a:r>
            <a:endParaRPr/>
          </a:p>
        </p:txBody>
      </p:sp>
      <p:sp>
        <p:nvSpPr>
          <p:cNvPr id="150" name="Google Shape;150;p22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151" name="Google Shape;151;p22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52" name="Google Shape;152;p22"/>
          <p:cNvPicPr preferRelativeResize="0"/>
          <p:nvPr/>
        </p:nvPicPr>
        <p:blipFill rotWithShape="1">
          <a:blip r:embed="rId3">
            <a:alphaModFix/>
          </a:blip>
          <a:srcRect b="0" l="4052" r="4052" t="0"/>
          <a:stretch/>
        </p:blipFill>
        <p:spPr>
          <a:xfrm>
            <a:off x="838200" y="1464310"/>
            <a:ext cx="10058399" cy="5241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Wood Ship</a:t>
            </a:r>
            <a:endParaRPr/>
          </a:p>
        </p:txBody>
      </p:sp>
      <p:sp>
        <p:nvSpPr>
          <p:cNvPr id="158" name="Google Shape;158;p23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159" name="Google Shape;159;p23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60" name="Google Shape;160;p23"/>
          <p:cNvPicPr preferRelativeResize="0"/>
          <p:nvPr/>
        </p:nvPicPr>
        <p:blipFill rotWithShape="1">
          <a:blip r:embed="rId3">
            <a:alphaModFix/>
          </a:blip>
          <a:srcRect b="0" l="7432" r="7432" t="0"/>
          <a:stretch/>
        </p:blipFill>
        <p:spPr>
          <a:xfrm>
            <a:off x="838200" y="1348105"/>
            <a:ext cx="9428480" cy="52216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China - Bridge</a:t>
            </a:r>
            <a:endParaRPr/>
          </a:p>
        </p:txBody>
      </p:sp>
      <p:sp>
        <p:nvSpPr>
          <p:cNvPr id="166" name="Google Shape;166;p24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167" name="Google Shape;167;p24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68" name="Google Shape;168;p24"/>
          <p:cNvPicPr preferRelativeResize="0"/>
          <p:nvPr/>
        </p:nvPicPr>
        <p:blipFill rotWithShape="1">
          <a:blip r:embed="rId3">
            <a:alphaModFix/>
          </a:blip>
          <a:srcRect b="0" l="3925" r="3925" t="0"/>
          <a:stretch/>
        </p:blipFill>
        <p:spPr>
          <a:xfrm>
            <a:off x="730885" y="1390650"/>
            <a:ext cx="10058401" cy="51200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Great Wall</a:t>
            </a:r>
            <a:endParaRPr/>
          </a:p>
        </p:txBody>
      </p:sp>
      <p:sp>
        <p:nvSpPr>
          <p:cNvPr id="174" name="Google Shape;174;p2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175" name="Google Shape;175;p25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76" name="Google Shape;176;p25"/>
          <p:cNvPicPr preferRelativeResize="0"/>
          <p:nvPr/>
        </p:nvPicPr>
        <p:blipFill rotWithShape="1">
          <a:blip r:embed="rId3">
            <a:alphaModFix/>
          </a:blip>
          <a:srcRect b="0" l="5602" r="5602" t="0"/>
          <a:stretch/>
        </p:blipFill>
        <p:spPr>
          <a:xfrm>
            <a:off x="488950" y="1417320"/>
            <a:ext cx="10058399" cy="53600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Laser</a:t>
            </a:r>
            <a:endParaRPr/>
          </a:p>
        </p:txBody>
      </p:sp>
      <p:sp>
        <p:nvSpPr>
          <p:cNvPr id="182" name="Google Shape;182;p26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183" name="Google Shape;183;p26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84" name="Google Shape;184;p26"/>
          <p:cNvPicPr preferRelativeResize="0"/>
          <p:nvPr/>
        </p:nvPicPr>
        <p:blipFill rotWithShape="1">
          <a:blip r:embed="rId3">
            <a:alphaModFix/>
          </a:blip>
          <a:srcRect b="0" l="11059" r="11059" t="0"/>
          <a:stretch/>
        </p:blipFill>
        <p:spPr>
          <a:xfrm>
            <a:off x="897255" y="1350010"/>
            <a:ext cx="8757921" cy="530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Floating Stone formation</a:t>
            </a:r>
            <a:endParaRPr/>
          </a:p>
        </p:txBody>
      </p:sp>
      <p:sp>
        <p:nvSpPr>
          <p:cNvPr id="190" name="Google Shape;190;p27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191" name="Google Shape;191;p27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92" name="Google Shape;192;p27"/>
          <p:cNvPicPr preferRelativeResize="0"/>
          <p:nvPr/>
        </p:nvPicPr>
        <p:blipFill rotWithShape="1">
          <a:blip r:embed="rId3">
            <a:alphaModFix/>
          </a:blip>
          <a:srcRect b="0" l="5595" r="5586" t="0"/>
          <a:stretch/>
        </p:blipFill>
        <p:spPr>
          <a:xfrm>
            <a:off x="838200" y="1417320"/>
            <a:ext cx="10058401" cy="532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2nd level 1</a:t>
            </a:r>
            <a:endParaRPr/>
          </a:p>
        </p:txBody>
      </p:sp>
      <p:sp>
        <p:nvSpPr>
          <p:cNvPr id="198" name="Google Shape;198;p28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199" name="Google Shape;199;p28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200" name="Google Shape;200;p28"/>
          <p:cNvPicPr preferRelativeResize="0"/>
          <p:nvPr/>
        </p:nvPicPr>
        <p:blipFill rotWithShape="1">
          <a:blip r:embed="rId3">
            <a:alphaModFix/>
          </a:blip>
          <a:srcRect b="0" l="4103" r="4094" t="0"/>
          <a:stretch/>
        </p:blipFill>
        <p:spPr>
          <a:xfrm>
            <a:off x="838200" y="1544955"/>
            <a:ext cx="10058400" cy="51257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9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2nd level 2</a:t>
            </a:r>
            <a:endParaRPr/>
          </a:p>
        </p:txBody>
      </p:sp>
      <p:pic>
        <p:nvPicPr>
          <p:cNvPr id="206" name="Google Shape;20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843225"/>
            <a:ext cx="5225451" cy="4862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30250" y="1843225"/>
            <a:ext cx="6509350" cy="4862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2nd level 3</a:t>
            </a:r>
            <a:endParaRPr/>
          </a:p>
        </p:txBody>
      </p:sp>
      <p:pic>
        <p:nvPicPr>
          <p:cNvPr id="213" name="Google Shape;21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9950" y="1690825"/>
            <a:ext cx="10412101" cy="4862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Menu</a:t>
            </a:r>
            <a:endParaRPr/>
          </a:p>
        </p:txBody>
      </p:sp>
      <p:sp>
        <p:nvSpPr>
          <p:cNvPr id="219" name="Google Shape;219;p31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220" name="Google Shape;220;p31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descr="螢幕擷取畫面 2020-12-08 142447" id="221" name="Google Shape;221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200" y="1372235"/>
            <a:ext cx="9610725" cy="5259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Background</a:t>
            </a:r>
            <a:endParaRPr/>
          </a:p>
        </p:txBody>
      </p:sp>
      <p:sp>
        <p:nvSpPr>
          <p:cNvPr id="92" name="Google Shape;92;p1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A person who is starting to play parkour. the player should help him to finish the level of different terrain.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93" name="Google Shape;93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34513" y="3035500"/>
            <a:ext cx="6522976" cy="3669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2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End</a:t>
            </a:r>
            <a:endParaRPr/>
          </a:p>
        </p:txBody>
      </p:sp>
      <p:pic>
        <p:nvPicPr>
          <p:cNvPr id="227" name="Google Shape;22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7450" y="1547200"/>
            <a:ext cx="10277101" cy="4862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Character Model Reference</a:t>
            </a:r>
            <a:endParaRPr/>
          </a:p>
        </p:txBody>
      </p:sp>
      <p:pic>
        <p:nvPicPr>
          <p:cNvPr id="233" name="Google Shape;23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5575" y="1408913"/>
            <a:ext cx="3693586" cy="486251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43511" y="1408913"/>
            <a:ext cx="3675868" cy="48625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title"/>
          </p:nvPr>
        </p:nvSpPr>
        <p:spPr>
          <a:xfrm>
            <a:off x="838200" y="365125"/>
            <a:ext cx="10683240" cy="13258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Design 1st Level </a:t>
            </a:r>
            <a:endParaRPr/>
          </a:p>
        </p:txBody>
      </p:sp>
      <p:pic>
        <p:nvPicPr>
          <p:cNvPr descr="LEVEL1" id="99" name="Google Shape;99;p15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12790" y="2125980"/>
            <a:ext cx="5620385" cy="451675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ameplay_map" id="100" name="Google Shape;100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-5400000">
            <a:off x="248285" y="1609090"/>
            <a:ext cx="5295265" cy="47713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Design 2-1 Level</a:t>
            </a:r>
            <a:endParaRPr/>
          </a:p>
        </p:txBody>
      </p:sp>
      <p:pic>
        <p:nvPicPr>
          <p:cNvPr id="106" name="Google Shape;10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200" y="1517575"/>
            <a:ext cx="5264949" cy="4862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55549" y="1843225"/>
            <a:ext cx="5784051" cy="41198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Design 2-2 Level</a:t>
            </a:r>
            <a:endParaRPr/>
          </a:p>
        </p:txBody>
      </p:sp>
      <p:pic>
        <p:nvPicPr>
          <p:cNvPr id="113" name="Google Shape;113;p17"/>
          <p:cNvPicPr preferRelativeResize="0"/>
          <p:nvPr/>
        </p:nvPicPr>
        <p:blipFill rotWithShape="1">
          <a:blip r:embed="rId3">
            <a:alphaModFix/>
          </a:blip>
          <a:srcRect b="5392" l="0" r="0" t="0"/>
          <a:stretch/>
        </p:blipFill>
        <p:spPr>
          <a:xfrm>
            <a:off x="152400" y="1843225"/>
            <a:ext cx="4236800" cy="4600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41600" y="1843225"/>
            <a:ext cx="7497999" cy="46512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Design 2-3 Level</a:t>
            </a:r>
            <a:endParaRPr/>
          </a:p>
        </p:txBody>
      </p:sp>
      <p:pic>
        <p:nvPicPr>
          <p:cNvPr id="120" name="Google Shape;12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843225"/>
            <a:ext cx="3774822" cy="4862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79622" y="1843225"/>
            <a:ext cx="6108250" cy="4862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3D assets</a:t>
            </a:r>
            <a:endParaRPr/>
          </a:p>
        </p:txBody>
      </p:sp>
      <p:sp>
        <p:nvSpPr>
          <p:cNvPr id="127" name="Google Shape;127;p19"/>
          <p:cNvSpPr txBox="1"/>
          <p:nvPr>
            <p:ph idx="1" type="body"/>
          </p:nvPr>
        </p:nvSpPr>
        <p:spPr>
          <a:xfrm>
            <a:off x="838200" y="1825625"/>
            <a:ext cx="4237355" cy="43516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All 3D assets are created by Blender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Assets from asset store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3D Game Kit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SkyBox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descr="批注 2020-12-08 121729" id="128" name="Google Shape;128;p19"/>
          <p:cNvPicPr preferRelativeResize="0"/>
          <p:nvPr>
            <p:ph idx="2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13630" y="1774190"/>
            <a:ext cx="6915150" cy="4242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Game Play </a:t>
            </a:r>
            <a:endParaRPr/>
          </a:p>
        </p:txBody>
      </p:sp>
      <p:sp>
        <p:nvSpPr>
          <p:cNvPr id="134" name="Google Shape;134;p20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135" name="Google Shape;135;p20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36" name="Google Shape;136;p20"/>
          <p:cNvPicPr preferRelativeResize="0"/>
          <p:nvPr/>
        </p:nvPicPr>
        <p:blipFill rotWithShape="1">
          <a:blip r:embed="rId3">
            <a:alphaModFix/>
          </a:blip>
          <a:srcRect b="0" l="3271" r="3261" t="0"/>
          <a:stretch/>
        </p:blipFill>
        <p:spPr>
          <a:xfrm>
            <a:off x="902335" y="1483995"/>
            <a:ext cx="9921240" cy="50349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Start - Tube</a:t>
            </a:r>
            <a:endParaRPr/>
          </a:p>
        </p:txBody>
      </p:sp>
      <p:sp>
        <p:nvSpPr>
          <p:cNvPr id="142" name="Google Shape;142;p21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143" name="Google Shape;143;p21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44" name="Google Shape;144;p21"/>
          <p:cNvPicPr preferRelativeResize="0"/>
          <p:nvPr/>
        </p:nvPicPr>
        <p:blipFill rotWithShape="1">
          <a:blip r:embed="rId3">
            <a:alphaModFix/>
          </a:blip>
          <a:srcRect b="0" l="3848" r="3848" t="0"/>
          <a:stretch/>
        </p:blipFill>
        <p:spPr>
          <a:xfrm>
            <a:off x="838200" y="1408430"/>
            <a:ext cx="10058402" cy="51860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